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59" r:id="rId5"/>
    <p:sldId id="262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F3B2132-F78F-404B-B281-A709F0FA6E5D}" type="datetimeFigureOut">
              <a:rPr lang="es-MX"/>
              <a:pPr>
                <a:defRPr/>
              </a:pPr>
              <a:t>25/03/2011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90B4FA5-B5D2-4698-BA53-4031CBD483CB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E3853-EF50-4550-B5D9-2EF3764B479B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7FD63-DB63-41BA-8C7A-13CE329DC754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1C85E-36C5-4A94-AF72-5607855FE20B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6A79C-17D0-409C-867D-5A0461230DCE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7F905-7B4B-40EB-AA11-981ACBE57178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8F255-2727-448C-9107-04B601C70A69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53A50-10D7-48B1-9E1A-B2FE62A655DC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C5CB1-7DF1-4E28-8BCC-7BF4C00FA1A5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88569-41C1-47FB-8AD1-2CAFC0FA9A8C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66DAD-FA94-498A-ADDB-5DF3E5481561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6AC2C-16EC-4D40-B9DB-5CCEADBDC240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87AA0-83B7-4C10-B810-8138CD68F37B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BBE42-F441-4D82-970B-C4626A0DC3BA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60380-8795-4CCC-9E4E-D78B6462E2D2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F118D-C1C6-46FE-941A-EC5DD2F52903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1F912-52CC-443F-9DF4-DFECCBD0F0B7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4BF72-B965-4043-BAC6-1EBA12558A73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17B2D-3DCC-4E69-A06E-C67E713E9150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FBC31-4038-4EB1-9926-37EAF5395720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11414-4209-4026-8879-4BCF66C907F5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04471-C022-4B81-B290-437FC88898C7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03872-9DED-45D3-AF1C-8A6092F0C2FB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MX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C64FC8-0304-4B18-844F-C1318E2AF240}" type="datetimeFigureOut">
              <a:rPr lang="es-MX"/>
              <a:pPr>
                <a:defRPr/>
              </a:pPr>
              <a:t>25/03/2011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1EC67A-8BAF-440B-A90E-286A10C6C139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1 Imagen" descr="plbwcte6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17475"/>
            <a:ext cx="9144000" cy="697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2 Rectángulo"/>
          <p:cNvSpPr>
            <a:spLocks noChangeArrowheads="1"/>
          </p:cNvSpPr>
          <p:nvPr/>
        </p:nvSpPr>
        <p:spPr bwMode="auto">
          <a:xfrm>
            <a:off x="1857375" y="1928813"/>
            <a:ext cx="421481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5400" b="1">
                <a:latin typeface="Lucida Calligraphy" pitchFamily="66" charset="0"/>
              </a:rPr>
              <a:t>MUJER</a:t>
            </a:r>
          </a:p>
          <a:p>
            <a:r>
              <a:rPr lang="en-US" sz="5400" b="1">
                <a:latin typeface="Lucida Calligraphy" pitchFamily="66" charset="0"/>
              </a:rPr>
              <a:t>ESENCIAL</a:t>
            </a:r>
            <a:endParaRPr lang="es-MX" sz="5400">
              <a:latin typeface="Lucida Calligraphy" pitchFamily="66" charset="0"/>
            </a:endParaRPr>
          </a:p>
        </p:txBody>
      </p:sp>
    </p:spTree>
  </p:cSld>
  <p:clrMapOvr>
    <a:masterClrMapping/>
  </p:clrMapOvr>
  <p:transition spd="slow" advTm="9421">
    <p:fade thruBlk="1"/>
    <p:sndAc>
      <p:stSnd>
        <p:snd r:embed="rId2" name="11_woma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http://www.wavpps-jaimeochoa.com/imagenes/lagrim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2 Rectángulo"/>
          <p:cNvSpPr>
            <a:spLocks noChangeArrowheads="1"/>
          </p:cNvSpPr>
          <p:nvPr/>
        </p:nvSpPr>
        <p:spPr bwMode="auto">
          <a:xfrm>
            <a:off x="2214563" y="1500188"/>
            <a:ext cx="6572250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i="1">
                <a:latin typeface="Lucida Calligraphy" pitchFamily="66" charset="0"/>
              </a:rPr>
              <a:t>Porque eres mucho más que la belleza</a:t>
            </a:r>
            <a:br>
              <a:rPr lang="es-MX" sz="2400" i="1">
                <a:latin typeface="Lucida Calligraphy" pitchFamily="66" charset="0"/>
              </a:rPr>
            </a:br>
            <a:r>
              <a:rPr lang="es-MX" sz="2400" i="1">
                <a:latin typeface="Lucida Calligraphy" pitchFamily="66" charset="0"/>
              </a:rPr>
              <a:t>y mucho más que un cuerpo</a:t>
            </a:r>
            <a:br>
              <a:rPr lang="es-MX" sz="2400" i="1">
                <a:latin typeface="Lucida Calligraphy" pitchFamily="66" charset="0"/>
              </a:rPr>
            </a:br>
            <a:r>
              <a:rPr lang="es-MX" sz="2400" i="1">
                <a:latin typeface="Lucida Calligraphy" pitchFamily="66" charset="0"/>
              </a:rPr>
              <a:t>con una llamarda de gozo entre los </a:t>
            </a:r>
            <a:br>
              <a:rPr lang="es-MX" sz="2400" i="1">
                <a:latin typeface="Lucida Calligraphy" pitchFamily="66" charset="0"/>
              </a:rPr>
            </a:br>
            <a:r>
              <a:rPr lang="es-MX" sz="2400" i="1">
                <a:latin typeface="Lucida Calligraphy" pitchFamily="66" charset="0"/>
              </a:rPr>
              <a:t>flancos. </a:t>
            </a:r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</p:spTree>
  </p:cSld>
  <p:clrMapOvr>
    <a:masterClrMapping/>
  </p:clrMapOvr>
  <p:transition spd="slow" advTm="10625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ttp://bp3.blogger.com/_2Btoas-urIs/Rx2W9UkjKiI/AAAAAAAAAbE/ijDJS7Y9woU/s400/Muj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2 Rectángulo"/>
          <p:cNvSpPr>
            <a:spLocks noChangeArrowheads="1"/>
          </p:cNvSpPr>
          <p:nvPr/>
        </p:nvSpPr>
        <p:spPr bwMode="auto">
          <a:xfrm>
            <a:off x="642938" y="2551113"/>
            <a:ext cx="77866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Porque eres más que un vientre para el hijo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y mucho más que la ilusión de un hombre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que preñe tus silencios y marque con su aliento tu camino. </a:t>
            </a:r>
            <a:endParaRPr lang="es-MX" sz="2400">
              <a:latin typeface="Calibri" pitchFamily="34" charset="0"/>
            </a:endParaRPr>
          </a:p>
        </p:txBody>
      </p:sp>
    </p:spTree>
  </p:cSld>
  <p:clrMapOvr>
    <a:masterClrMapping/>
  </p:clrMapOvr>
  <p:transition spd="slow" advTm="12343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http://circulomelipal.jubiiblog.com.es/upload/muje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3 Rectángulo"/>
          <p:cNvSpPr>
            <a:spLocks noChangeArrowheads="1"/>
          </p:cNvSpPr>
          <p:nvPr/>
        </p:nvSpPr>
        <p:spPr bwMode="auto">
          <a:xfrm>
            <a:off x="285750" y="2143125"/>
            <a:ext cx="8858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  <p:sp>
        <p:nvSpPr>
          <p:cNvPr id="5124" name="4 Rectángulo"/>
          <p:cNvSpPr>
            <a:spLocks noChangeArrowheads="1"/>
          </p:cNvSpPr>
          <p:nvPr/>
        </p:nvSpPr>
        <p:spPr bwMode="auto">
          <a:xfrm>
            <a:off x="571500" y="4572000"/>
            <a:ext cx="6715125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Porque eres la mujer, el equilibrio,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la sensatez, la calma, la cordura.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Porque en tus manos guardas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bendiciones, </a:t>
            </a:r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  <p:sp>
        <p:nvSpPr>
          <p:cNvPr id="17412" name="5 Rectángulo"/>
          <p:cNvSpPr>
            <a:spLocks noChangeArrowheads="1"/>
          </p:cNvSpPr>
          <p:nvPr/>
        </p:nvSpPr>
        <p:spPr bwMode="auto">
          <a:xfrm>
            <a:off x="3286125" y="3643313"/>
            <a:ext cx="5572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</p:spTree>
  </p:cSld>
  <p:clrMapOvr>
    <a:masterClrMapping/>
  </p:clrMapOvr>
  <p:transition spd="slow" advTm="1282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ttp://diana.poetalatino.com/gallery/18/mujer-ingenu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2 Rectángulo"/>
          <p:cNvSpPr>
            <a:spLocks noChangeArrowheads="1"/>
          </p:cNvSpPr>
          <p:nvPr/>
        </p:nvSpPr>
        <p:spPr bwMode="auto">
          <a:xfrm>
            <a:off x="1214438" y="3857625"/>
            <a:ext cx="714375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hay paz en tus palabras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y estás hecha de aromas y ternura,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rompe ya tus espejos, renuncia a ser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fetiche y al metro con que miden tu figura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y amamanta la historia con tus pechos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de harina recobrando tu luz y tu estatura. </a:t>
            </a:r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</p:spTree>
  </p:cSld>
  <p:clrMapOvr>
    <a:masterClrMapping/>
  </p:clrMapOvr>
  <p:transition spd="slow" advTm="20484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 descr="http://img.bebesymas.com/2008/06/mujer%20triste%2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0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3 Rectángulo"/>
          <p:cNvSpPr>
            <a:spLocks noChangeArrowheads="1"/>
          </p:cNvSpPr>
          <p:nvPr/>
        </p:nvSpPr>
        <p:spPr bwMode="auto">
          <a:xfrm>
            <a:off x="4286250" y="642938"/>
            <a:ext cx="4143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  <p:sp>
        <p:nvSpPr>
          <p:cNvPr id="7172" name="5 Rectángulo"/>
          <p:cNvSpPr>
            <a:spLocks noChangeArrowheads="1"/>
          </p:cNvSpPr>
          <p:nvPr/>
        </p:nvSpPr>
        <p:spPr bwMode="auto">
          <a:xfrm>
            <a:off x="4000500" y="214313"/>
            <a:ext cx="514350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¡ Vuelve a ser la mujer!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Vuelve a ser ese fuego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donde arden el amor y la decencia, vuelve a ser tierra firme generosa y fecunda,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vuelve a ser aire puro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que agite alas y brazos,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vuelve a ser agua limpia</a:t>
            </a:r>
            <a:r>
              <a:rPr lang="es-MX" sz="2000" b="1">
                <a:latin typeface="Calibri" pitchFamily="34" charset="0"/>
              </a:rPr>
              <a:t/>
            </a:r>
            <a:br>
              <a:rPr lang="es-MX" sz="2000" b="1">
                <a:latin typeface="Calibri" pitchFamily="34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sin marcas ni amargura. </a:t>
            </a:r>
            <a:r>
              <a:rPr lang="es-MX" b="1">
                <a:latin typeface="Calibri" pitchFamily="34" charset="0"/>
              </a:rPr>
              <a:t/>
            </a:r>
            <a:br>
              <a:rPr lang="es-MX" b="1">
                <a:latin typeface="Calibri" pitchFamily="34" charset="0"/>
              </a:rPr>
            </a:br>
            <a:endParaRPr lang="es-MX">
              <a:latin typeface="Calibri" pitchFamily="34" charset="0"/>
            </a:endParaRPr>
          </a:p>
        </p:txBody>
      </p:sp>
    </p:spTree>
  </p:cSld>
  <p:clrMapOvr>
    <a:masterClrMapping/>
  </p:clrMapOvr>
  <p:transition spd="slow" advTm="18172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http://www.wavpps-jaimeochoa.com/imagenes/girl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3 Rectángulo"/>
          <p:cNvSpPr>
            <a:spLocks noChangeArrowheads="1"/>
          </p:cNvSpPr>
          <p:nvPr/>
        </p:nvSpPr>
        <p:spPr bwMode="auto">
          <a:xfrm>
            <a:off x="0" y="3143250"/>
            <a:ext cx="871537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¡Vuelve a ser la mujer!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Ya no escuches más cantos de sirenas,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recupera tu esencia, tu destino,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te lo suplica un mundo que agoniza,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te lo reclama el hombre con su voz de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martillo, antes de que se muera la esperanza, </a:t>
            </a:r>
            <a:b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</a:br>
            <a:r>
              <a:rPr lang="es-MX" sz="2400" i="1">
                <a:solidFill>
                  <a:srgbClr val="FFFF00"/>
                </a:solidFill>
                <a:latin typeface="Lucida Calligraphy" pitchFamily="66" charset="0"/>
              </a:rPr>
              <a:t>antes de que ya todo esté perdido. </a:t>
            </a:r>
          </a:p>
        </p:txBody>
      </p:sp>
    </p:spTree>
  </p:cSld>
  <p:clrMapOvr>
    <a:masterClrMapping/>
  </p:clrMapOvr>
  <p:transition spd="slow" advTm="21047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http://www.imafotos.com/images/fotos-ros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1113360" y="2500306"/>
            <a:ext cx="6387597" cy="175432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s-E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Lucida Calligraphy" pitchFamily="66" charset="0"/>
              </a:rPr>
              <a:t>FELICIDADES</a:t>
            </a:r>
          </a:p>
          <a:p>
            <a:pPr algn="ctr">
              <a:defRPr/>
            </a:pPr>
            <a:r>
              <a:rPr lang="es-E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Lucida Calligraphy" pitchFamily="66" charset="0"/>
              </a:rPr>
              <a:t>MUJER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" y="5661249"/>
            <a:ext cx="3923927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es-ES" sz="4000" i="1" dirty="0">
                <a:ln w="50800"/>
                <a:solidFill>
                  <a:srgbClr val="C00000"/>
                </a:solidFill>
                <a:latin typeface="Blackadder ITC" pitchFamily="82" charset="0"/>
              </a:rPr>
              <a:t>VIRGINIA</a:t>
            </a:r>
          </a:p>
        </p:txBody>
      </p:sp>
    </p:spTree>
  </p:cSld>
  <p:clrMapOvr>
    <a:masterClrMapping/>
  </p:clrMapOvr>
  <p:transition spd="slow" advTm="10609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ELIZ DIA DE LA MUJER...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FELIZ DIA DE LA MUJER...</Template>
  <TotalTime>9</TotalTime>
  <Words>205</Words>
  <Application>Microsoft Office PowerPoint</Application>
  <PresentationFormat>Presentación en pantalla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Lucida Calligraphy</vt:lpstr>
      <vt:lpstr>FELIZ DIA DE LA MUJER...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Virginia</dc:creator>
  <cp:lastModifiedBy> Sylvette E. Rivera Mercado</cp:lastModifiedBy>
  <cp:revision>2</cp:revision>
  <dcterms:created xsi:type="dcterms:W3CDTF">2011-03-06T11:41:15Z</dcterms:created>
  <dcterms:modified xsi:type="dcterms:W3CDTF">2011-03-25T15:09:02Z</dcterms:modified>
</cp:coreProperties>
</file>